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7A2E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52560" y="-1828800"/>
            <a:ext cx="4572000" cy="457200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12024360" y="0"/>
            <a:ext cx="137160" cy="685800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28016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 ·  SMALL BUSINESS AI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91440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Prompting for Your</a:t>
            </a:r>
            <a:endParaRPr lang="en-US" sz="6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Small Business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731520" y="402336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social posts that sound like you — not a robot.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731520" y="4937760"/>
            <a:ext cx="6858000" cy="1097280"/>
          </a:xfrm>
          <a:prstGeom prst="rect">
            <a:avLst/>
          </a:prstGeom>
          <a:solidFill>
            <a:srgbClr val="FFFFFF">
              <a:alpha val="10000"/>
            </a:srgbClr>
          </a:solidFill>
          <a:ln w="6350">
            <a:solidFill>
              <a:srgbClr val="E7E8D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937760"/>
            <a:ext cx="73152" cy="10972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9" name="Text 7"/>
          <p:cNvSpPr/>
          <p:nvPr/>
        </p:nvSpPr>
        <p:spPr>
          <a:xfrm>
            <a:off x="960120" y="5029200"/>
            <a:ext cx="6537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40 minutes: two reusable prompt patterns, a head-to-head tool comparison, and a hands-on post you can publish today.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TOOL-PICKING RULES OF THUMB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Reach for ChatGPT when…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112471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828800"/>
            <a:ext cx="73152" cy="137160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2011680"/>
            <a:ext cx="2011680" cy="32004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20116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SALON OWNER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834640" y="196596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need 20 hashtag clusters for an Instagram post you're publishing in ten minutes.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2834640" y="251460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F8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ChatGPT: </a:t>
            </a:r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High-volume list work. ChatGPT rips through variations fast.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337560"/>
            <a:ext cx="112471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3337560"/>
            <a:ext cx="73152" cy="137160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12" name="Shape 10"/>
          <p:cNvSpPr/>
          <p:nvPr/>
        </p:nvSpPr>
        <p:spPr>
          <a:xfrm>
            <a:off x="685800" y="3520440"/>
            <a:ext cx="2011680" cy="32004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52044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TUTORING SERVICE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834640" y="347472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want a content calendar with a post type for every day this month.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2834640" y="40233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F8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ChatGPT: </a:t>
            </a:r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Structured, tabular outputs. ChatGPT formats calendars cleanly.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112471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4846320"/>
            <a:ext cx="73152" cy="137160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18" name="Shape 16"/>
          <p:cNvSpPr/>
          <p:nvPr/>
        </p:nvSpPr>
        <p:spPr>
          <a:xfrm>
            <a:off x="685800" y="5029200"/>
            <a:ext cx="2011680" cy="32004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50292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HANDMADE SHOP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498348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brainstorming — 'give me 30 promo angles for a spring sale.'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2834640" y="553212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F8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ChatGPT: </a:t>
            </a:r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Raw idea volume. Great for widening the funnel before you pick favorites.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turn: three posts, fifteen minutes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6766560" cy="47091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691640"/>
            <a:ext cx="73152" cy="470916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8288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85800" y="2267712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26771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34440" y="219456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Paste your product or service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234440" y="251460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a few lines from your website, menu, or order form into the prompt box.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85800" y="3044952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30449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234440" y="297180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Pick one pattern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34440" y="329184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Neighborly captions or feature-to-story. Don't overthink — whichever fits the piece you pasted.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85800" y="3822192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8221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234440" y="374904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Run it in both tools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234440" y="406908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the same prompt to Claude and to ChatGPT. Same input, different voices.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85800" y="4599432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459943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234440" y="452628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Pick three winners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234440" y="484632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the three best outputs — the three you'd actually publish. There's a difference.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85800" y="5376672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4" name="Text 22"/>
          <p:cNvSpPr/>
          <p:nvPr/>
        </p:nvSpPr>
        <p:spPr>
          <a:xfrm>
            <a:off x="685800" y="53766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234440" y="530352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Edit, don't draft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1234440" y="562356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one or two words in each so it sounds like you wrote it. That's the lesson.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406640" y="1691640"/>
            <a:ext cx="4297680" cy="47091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7406640" y="1691640"/>
            <a:ext cx="73152" cy="470916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9" name="Text 27"/>
          <p:cNvSpPr/>
          <p:nvPr/>
        </p:nvSpPr>
        <p:spPr>
          <a:xfrm>
            <a:off x="7635240" y="18288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WITH THE GROUP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635240" y="2194560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the activity, we'll do a two-minute round where you read one of your three posts out loud.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7635240" y="3383280"/>
            <a:ext cx="3931920" cy="2834640"/>
          </a:xfrm>
          <a:prstGeom prst="rect">
            <a:avLst/>
          </a:prstGeom>
          <a:solidFill>
            <a:srgbClr val="E7E8D1"/>
          </a:solidFill>
          <a:ln/>
        </p:spPr>
      </p:sp>
      <p:sp>
        <p:nvSpPr>
          <p:cNvPr id="32" name="Text 30"/>
          <p:cNvSpPr/>
          <p:nvPr/>
        </p:nvSpPr>
        <p:spPr>
          <a:xfrm>
            <a:off x="7772400" y="3474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7A2E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YOURSELF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7772400" y="379476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b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tool got me closer?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b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I change before posting?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b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a post I'd be proud to put my name on?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5" name="Text 33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7A2E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515600" y="5212080"/>
            <a:ext cx="2926080" cy="292608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3" name="Shape 1"/>
          <p:cNvSpPr/>
          <p:nvPr/>
        </p:nvSpPr>
        <p:spPr>
          <a:xfrm>
            <a:off x="-2286000" y="-2286000"/>
            <a:ext cx="3474720" cy="3474720"/>
          </a:xfrm>
          <a:prstGeom prst="ellipse">
            <a:avLst/>
          </a:prstGeom>
          <a:solidFill>
            <a:srgbClr val="6F8F82">
              <a:alpha val="5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7315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731520" y="1143000"/>
            <a:ext cx="10058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things to carry home</a:t>
            </a:r>
            <a:endParaRPr lang="en-US" sz="4400" dirty="0"/>
          </a:p>
        </p:txBody>
      </p:sp>
      <p:sp>
        <p:nvSpPr>
          <p:cNvPr id="6" name="Shape 4"/>
          <p:cNvSpPr/>
          <p:nvPr/>
        </p:nvSpPr>
        <p:spPr>
          <a:xfrm>
            <a:off x="731520" y="2377440"/>
            <a:ext cx="9418320" cy="105156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2377440"/>
            <a:ext cx="73152" cy="105156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51460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965960" y="24688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Prompts are recipes, not wishes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965960" y="29260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subject, audience, tone, and constraints. Every time.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3566160"/>
            <a:ext cx="9418320" cy="105156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0" y="3566160"/>
            <a:ext cx="73152" cy="105156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" y="370332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1965960" y="36576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Pick the right tool for the job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965960" y="41148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for voice and story. ChatGPT for volume and structure.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31520" y="4754880"/>
            <a:ext cx="9418320" cy="1051560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731520" y="4754880"/>
            <a:ext cx="73152" cy="105156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8" name="Text 16"/>
          <p:cNvSpPr/>
          <p:nvPr/>
        </p:nvSpPr>
        <p:spPr>
          <a:xfrm>
            <a:off x="960120" y="489204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1965960" y="48463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job is editing, not drafting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965960" y="53035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last 10% — where it sounds like you — is the whole product.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31520" y="60350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  ·  Lesson 2: Writing your brand voice guide in one afternoon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walk away with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847088"/>
            <a:ext cx="685800" cy="68580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84708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1371600" y="17830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reusable prompt patterns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71600" y="22402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caption generator and a feature-to-story rewriter you can adapt to any product or service.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898648"/>
            <a:ext cx="685800" cy="68580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89864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71600" y="28346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clear tool instinct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371600" y="32918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when Claude is the right pick and when ChatGPT gets you there faster.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3950208"/>
            <a:ext cx="685800" cy="68580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95020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371600" y="38862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finished social post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371600" y="4343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class with three real post options ready to publish to your own channels.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5001768"/>
            <a:ext cx="685800" cy="68580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500176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371600" y="49377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habit of editing, not drafting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371600" y="53949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 your energy on your voice and your audience — not staring at a blank box.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blank-post problem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737360"/>
            <a:ext cx="4846320" cy="4389120"/>
          </a:xfrm>
          <a:prstGeom prst="rect">
            <a:avLst/>
          </a:prstGeom>
          <a:solidFill>
            <a:srgbClr val="B85042"/>
          </a:solidFill>
          <a:ln/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783080"/>
            <a:ext cx="48463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0" b="1" dirty="0">
                <a:solidFill>
                  <a:srgbClr val="E7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8000" dirty="0"/>
          </a:p>
        </p:txBody>
      </p:sp>
      <p:sp>
        <p:nvSpPr>
          <p:cNvPr id="6" name="Text 4"/>
          <p:cNvSpPr/>
          <p:nvPr/>
        </p:nvSpPr>
        <p:spPr>
          <a:xfrm>
            <a:off x="822960" y="3383280"/>
            <a:ext cx="4114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Content is the thing I know I should do — and the thing that always gets bumped to tomorrow.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50749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Every small business owner we talked to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669280" y="1737360"/>
            <a:ext cx="603504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669280" y="1737360"/>
            <a:ext cx="73152" cy="13258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0" name="Text 8"/>
          <p:cNvSpPr/>
          <p:nvPr/>
        </p:nvSpPr>
        <p:spPr>
          <a:xfrm>
            <a:off x="5897880" y="1874520"/>
            <a:ext cx="5669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scarcity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897880" y="2267712"/>
            <a:ext cx="5669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already running the shop, the books, and the back office. Writing captions is the thing that slips.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669280" y="3246120"/>
            <a:ext cx="603504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669280" y="3246120"/>
            <a:ext cx="73152" cy="13258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4" name="Text 12"/>
          <p:cNvSpPr/>
          <p:nvPr/>
        </p:nvSpPr>
        <p:spPr>
          <a:xfrm>
            <a:off x="5897880" y="3383280"/>
            <a:ext cx="5669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 drift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897880" y="3776472"/>
            <a:ext cx="5669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AI output sounds corporate. Your customers came to you because you don't sound like a chain.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669280" y="4754880"/>
            <a:ext cx="6035040" cy="132588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669280" y="4754880"/>
            <a:ext cx="73152" cy="13258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8" name="Text 16"/>
          <p:cNvSpPr/>
          <p:nvPr/>
        </p:nvSpPr>
        <p:spPr>
          <a:xfrm>
            <a:off x="5897880" y="4892040"/>
            <a:ext cx="5669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Idea fatigue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897880" y="5285232"/>
            <a:ext cx="56692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a few months of posts, every angle feels recycled. You need fresh framing, fast.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TOOLKIT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prompt patterns, endless posts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social content for a small business is one of two jobs: writing a caption, or turning a boring fact into a feeling. We'll practice a pattern for each.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2468880"/>
            <a:ext cx="5669280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2468880"/>
            <a:ext cx="73152" cy="393192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26060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 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926080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Neighborly captions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777240" y="3566160"/>
            <a:ext cx="5212080" cy="1463040"/>
          </a:xfrm>
          <a:prstGeom prst="rect">
            <a:avLst/>
          </a:prstGeom>
          <a:solidFill>
            <a:srgbClr val="E7E8D1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657600"/>
            <a:ext cx="4937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"Write 5 short captions for [product] for a local Facebook group — warm, neighborly tone."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77240" y="5212080"/>
            <a:ext cx="5212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when: you need a batch of posts you can sprinkle across the week.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309360" y="2468880"/>
            <a:ext cx="5669280" cy="393192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309360" y="2468880"/>
            <a:ext cx="73152" cy="393192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4" name="Text 12"/>
          <p:cNvSpPr/>
          <p:nvPr/>
        </p:nvSpPr>
        <p:spPr>
          <a:xfrm>
            <a:off x="6629400" y="260604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629400" y="2926080"/>
            <a:ext cx="521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Feature → story</a:t>
            </a:r>
            <a:endParaRPr lang="en-US" sz="2600" dirty="0"/>
          </a:p>
        </p:txBody>
      </p:sp>
      <p:sp>
        <p:nvSpPr>
          <p:cNvPr id="16" name="Shape 14"/>
          <p:cNvSpPr/>
          <p:nvPr/>
        </p:nvSpPr>
        <p:spPr>
          <a:xfrm>
            <a:off x="6629400" y="3566160"/>
            <a:ext cx="5212080" cy="1463040"/>
          </a:xfrm>
          <a:prstGeom prst="rect">
            <a:avLst/>
          </a:prstGeom>
          <a:solidFill>
            <a:srgbClr val="E7E8D1"/>
          </a:solidFill>
          <a:ln/>
        </p:spPr>
      </p:sp>
      <p:sp>
        <p:nvSpPr>
          <p:cNvPr id="17" name="Text 15"/>
          <p:cNvSpPr/>
          <p:nvPr/>
        </p:nvSpPr>
        <p:spPr>
          <a:xfrm>
            <a:off x="6766560" y="3657600"/>
            <a:ext cx="4937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"Turn this product feature list into a story a busy parent would love."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629400" y="5212080"/>
            <a:ext cx="5212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when: your product has real features but reads like a spec sheet.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· SWEET ELM BAKERY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Pattern 1: Neighborly captions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5486400" cy="47091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691640"/>
            <a:ext cx="73152" cy="470916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8288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PROMPT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2194560"/>
            <a:ext cx="5029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Write 5 short captions for </a:t>
            </a:r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weekend cinnamon rolls</a:t>
            </a:r>
            <a:pPr indent="0" marL="0">
              <a:buNone/>
            </a:pPr>
            <a:r>
              <a:rPr lang="en-US" sz="1400" i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for a </a:t>
            </a:r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local Facebook group</a:t>
            </a:r>
            <a:pPr indent="0" marL="0">
              <a:buNone/>
            </a:pPr>
            <a:r>
              <a:rPr lang="en-US" sz="1400" i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— </a:t>
            </a:r>
            <a:pPr indent="0" marL="0">
              <a:buNone/>
            </a:pPr>
            <a:r>
              <a:rPr lang="en-US" sz="1400" b="1" i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warm, neighborly tone</a:t>
            </a:r>
            <a:pPr indent="0" marL="0">
              <a:buNone/>
            </a:pPr>
            <a:r>
              <a:rPr lang="en-US" sz="1400" i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 Keep each under 25 words. No hashtags. End two of them with a question.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85800" y="41605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WORKS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4480560"/>
            <a:ext cx="5029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 the product specifically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 the audience &amp; channel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Names the tone out loud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Adds a rule (length, no hashtags, a question) so posts feel curated, not templated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0" y="1691640"/>
            <a:ext cx="5486400" cy="47091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217920" y="1691640"/>
            <a:ext cx="73152" cy="470916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2" name="Text 10"/>
          <p:cNvSpPr/>
          <p:nvPr/>
        </p:nvSpPr>
        <p:spPr>
          <a:xfrm>
            <a:off x="6446520" y="18288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OUTPUTS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446520" y="2267712"/>
            <a:ext cx="320040" cy="3200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4" name="Text 12"/>
          <p:cNvSpPr/>
          <p:nvPr/>
        </p:nvSpPr>
        <p:spPr>
          <a:xfrm>
            <a:off x="6446520" y="22677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903720" y="2194560"/>
            <a:ext cx="4663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cinnamon rolls are out. Stop by before they're gone — or tell your neighbor. We'll save two."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46520" y="3044952"/>
            <a:ext cx="320040" cy="3200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7" name="Text 15"/>
          <p:cNvSpPr/>
          <p:nvPr/>
        </p:nvSpPr>
        <p:spPr>
          <a:xfrm>
            <a:off x="6446520" y="304495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903720" y="2971800"/>
            <a:ext cx="4663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"Saturday morning at the bakery feels like home. Rolls are cooling right now. Who's coming first?"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46520" y="3822192"/>
            <a:ext cx="320040" cy="3200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6446520" y="3822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903720" y="3749040"/>
            <a:ext cx="4663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know that smell that means the weekend started? That's ours. Open till noon."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46520" y="4599432"/>
            <a:ext cx="320040" cy="3200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3" name="Text 21"/>
          <p:cNvSpPr/>
          <p:nvPr/>
        </p:nvSpPr>
        <p:spPr>
          <a:xfrm>
            <a:off x="6446520" y="459943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903720" y="4526280"/>
            <a:ext cx="4663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"We doubled the batch this week. Still not sure it'll last — what's your go-to order?"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46520" y="5376672"/>
            <a:ext cx="320040" cy="32004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6" name="Text 24"/>
          <p:cNvSpPr/>
          <p:nvPr/>
        </p:nvSpPr>
        <p:spPr>
          <a:xfrm>
            <a:off x="6446520" y="53766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903720" y="5303520"/>
            <a:ext cx="4663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"First tray of cinnamon rolls just hit the window. If you're passing through Elm Street, come say hi."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WORKED EXAMPLE · TIDY NEST CLEANING SERVICE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Pattern 2: Feature → story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5486400" cy="47091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691640"/>
            <a:ext cx="73152" cy="470916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8288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 ·  feature list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2194560"/>
            <a:ext cx="50292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cleaners per visit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Eco-certified products, pet-safe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2-hour booking windows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team every visit</a:t>
            </a:r>
            <a:endParaRPr lang="en-US" sz="14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4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checklist sent after each clean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85800" y="4434840"/>
            <a:ext cx="5029200" cy="1828800"/>
          </a:xfrm>
          <a:prstGeom prst="rect">
            <a:avLst/>
          </a:prstGeom>
          <a:solidFill>
            <a:srgbClr val="E7E8D1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452628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PROMPT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4846320"/>
            <a:ext cx="47548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"Turn this feature list into a 90-word story a busy parent would love. First-person, warm, end with a soft invitation."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486400" cy="47091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217920" y="1691640"/>
            <a:ext cx="73152" cy="470916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6446520" y="18288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 ·  story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46520" y="2194560"/>
            <a:ext cx="5029200" cy="4023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Thursday is soccer, Friday is laundry, Saturday is everything else. Somewhere between making lunches and signing a permission slip, I stopped pretending I'd catch up on cleaning. So we send two people — the same two, every time — for a two-hour window that fits your life. They use pet-safe products (our dog Moose approves) and text you a little checklist when they're done. You open the door, and for the first time that week, something is actually finished. If that sounds good, we'd love to take a room off your plate.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PATTERN BEHIND THE PATTERNS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ingredients that make a prompt work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737360"/>
            <a:ext cx="566928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737360"/>
            <a:ext cx="73152" cy="20116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2057400"/>
            <a:ext cx="822960" cy="82296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0574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691640" y="205740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Subject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691640" y="2560320"/>
            <a:ext cx="4297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exact product or service. Not 'my bakery items' — 'our weekend cinnamon rolls'.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309360" y="1737360"/>
            <a:ext cx="566928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6309360" y="1737360"/>
            <a:ext cx="73152" cy="20116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2" name="Shape 10"/>
          <p:cNvSpPr/>
          <p:nvPr/>
        </p:nvSpPr>
        <p:spPr>
          <a:xfrm>
            <a:off x="6583680" y="2057400"/>
            <a:ext cx="822960" cy="82296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6583680" y="20574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7543800" y="205740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Audience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7543800" y="2560320"/>
            <a:ext cx="4297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 who reads this. 'A busy parent' lands differently than 'a customer'.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3977640"/>
            <a:ext cx="566928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977640"/>
            <a:ext cx="73152" cy="20116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8" name="Shape 16"/>
          <p:cNvSpPr/>
          <p:nvPr/>
        </p:nvSpPr>
        <p:spPr>
          <a:xfrm>
            <a:off x="731520" y="4297680"/>
            <a:ext cx="822960" cy="82296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2976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1691640" y="429768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Tone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691640" y="4800600"/>
            <a:ext cx="4297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vibe and say it out loud: warm, neighborly, playful, dry.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309360" y="3977640"/>
            <a:ext cx="5669280" cy="201168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309360" y="3977640"/>
            <a:ext cx="73152" cy="201168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24" name="Shape 22"/>
          <p:cNvSpPr/>
          <p:nvPr/>
        </p:nvSpPr>
        <p:spPr>
          <a:xfrm>
            <a:off x="6583680" y="4297680"/>
            <a:ext cx="822960" cy="822960"/>
          </a:xfrm>
          <a:prstGeom prst="ellipse">
            <a:avLst/>
          </a:prstGeom>
          <a:solidFill>
            <a:srgbClr val="B85042"/>
          </a:solidFill>
          <a:ln/>
        </p:spPr>
      </p:sp>
      <p:sp>
        <p:nvSpPr>
          <p:cNvPr id="25" name="Text 23"/>
          <p:cNvSpPr/>
          <p:nvPr/>
        </p:nvSpPr>
        <p:spPr>
          <a:xfrm>
            <a:off x="6583680" y="42976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7543800" y="4297680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Constraints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543800" y="4800600"/>
            <a:ext cx="42976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counts, formats, questions, no-hashtag rules. Constraints force specificity.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RIGHT TOOL FOR SMALL BUSINESS CONTENT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 vs. ChatGPT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5486400" cy="64008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69164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206240" y="16916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STRONGEST AT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5486400" cy="40233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40080" y="2560320"/>
            <a:ext cx="73152" cy="7772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25146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Storytelling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22960" y="28346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Longer posts, narrative arcs, feature-to-story rewrites that actually read like a person.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3474720"/>
            <a:ext cx="73152" cy="7772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34290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voice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22960" y="37490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Warm, neighborly, small-town tone without drifting into corporate.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4389120"/>
            <a:ext cx="73152" cy="7772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43434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Longer drafts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22960" y="46634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 intros, newsletters, 'About us' pages — anything over a paragraph.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5303520"/>
            <a:ext cx="73152" cy="7772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" y="52578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2E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Editing your copy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22960" y="55778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it to preserve your voice while tightening or restructuring.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309360" y="1691640"/>
            <a:ext cx="5486400" cy="64008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21" name="Text 19"/>
          <p:cNvSpPr/>
          <p:nvPr/>
        </p:nvSpPr>
        <p:spPr>
          <a:xfrm>
            <a:off x="6583680" y="169164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ChatGPT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10058400" y="16916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STRONGEST AT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309360" y="2377440"/>
            <a:ext cx="5486400" cy="402336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492240" y="2560320"/>
            <a:ext cx="73152" cy="77724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25" name="Text 23"/>
          <p:cNvSpPr/>
          <p:nvPr/>
        </p:nvSpPr>
        <p:spPr>
          <a:xfrm>
            <a:off x="6675120" y="25146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F8F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Hashtags &amp; lists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675120" y="28346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Clusters of tags, bullet summaries, one-liner captions at volume.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492240" y="3474720"/>
            <a:ext cx="73152" cy="77724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28" name="Text 26"/>
          <p:cNvSpPr/>
          <p:nvPr/>
        </p:nvSpPr>
        <p:spPr>
          <a:xfrm>
            <a:off x="6675120" y="34290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F8F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&amp; variations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6675120" y="37490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 variations in one pass — great for A/B testing headlines.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492240" y="4389120"/>
            <a:ext cx="73152" cy="77724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31" name="Text 29"/>
          <p:cNvSpPr/>
          <p:nvPr/>
        </p:nvSpPr>
        <p:spPr>
          <a:xfrm>
            <a:off x="6675120" y="43434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F8F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Structured outputs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6675120" y="46634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Tables, schedules, content calendars formatted to spec.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6492240" y="5303520"/>
            <a:ext cx="73152" cy="777240"/>
          </a:xfrm>
          <a:prstGeom prst="rect">
            <a:avLst/>
          </a:prstGeom>
          <a:solidFill>
            <a:srgbClr val="6F8F82"/>
          </a:solidFill>
          <a:ln/>
        </p:spPr>
      </p:sp>
      <p:sp>
        <p:nvSpPr>
          <p:cNvPr id="34" name="Text 32"/>
          <p:cNvSpPr/>
          <p:nvPr/>
        </p:nvSpPr>
        <p:spPr>
          <a:xfrm>
            <a:off x="6675120" y="5257800"/>
            <a:ext cx="4937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F8F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Quick idea dumps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6675120" y="5577840"/>
            <a:ext cx="4937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24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'Give me 30 post ideas for a salon this month' kind of work.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37" name="Text 35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TOOL-PICKING RULES OF THUMB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Reach for Claude when…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112471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828800"/>
            <a:ext cx="73152" cy="137160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6" name="Shape 4"/>
          <p:cNvSpPr/>
          <p:nvPr/>
        </p:nvSpPr>
        <p:spPr>
          <a:xfrm>
            <a:off x="685800" y="2011680"/>
            <a:ext cx="201168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20116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 TRUCK OWNER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834640" y="196596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writing a 150-word story about how your food truck got started.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2834640" y="251460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Claude: </a:t>
            </a:r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Long-form narrative. Claude holds a thread and a voice across paragraphs.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337560"/>
            <a:ext cx="112471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3337560"/>
            <a:ext cx="73152" cy="137160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2" name="Shape 10"/>
          <p:cNvSpPr/>
          <p:nvPr/>
        </p:nvSpPr>
        <p:spPr>
          <a:xfrm>
            <a:off x="685800" y="3520440"/>
            <a:ext cx="201168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352044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BOUTIQUE OWNER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834640" y="347472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want a newsletter paragraph that sounds like your grandma wrote it.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2834640" y="40233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Claude: </a:t>
            </a:r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Specific, warm community voice. Claude matches tone without going syrupy.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846320"/>
            <a:ext cx="112471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E7E8D1"/>
            </a:solidFill>
            <a:prstDash val="solid"/>
          </a:ln>
          <a:effectLst>
            <a:outerShdw sx="100000" sy="100000" kx="0" ky="0" algn="bl" rotWithShape="0" blurRad="1270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4846320"/>
            <a:ext cx="73152" cy="1371600"/>
          </a:xfrm>
          <a:prstGeom prst="rect">
            <a:avLst/>
          </a:prstGeom>
          <a:solidFill>
            <a:srgbClr val="A7BEAE"/>
          </a:solidFill>
          <a:ln/>
        </p:spPr>
      </p:sp>
      <p:sp>
        <p:nvSpPr>
          <p:cNvPr id="18" name="Shape 16"/>
          <p:cNvSpPr/>
          <p:nvPr/>
        </p:nvSpPr>
        <p:spPr>
          <a:xfrm>
            <a:off x="685800" y="5029200"/>
            <a:ext cx="201168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50292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PROVIDER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4983480"/>
            <a:ext cx="8686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B24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rewriting your 'About' page and want to keep your own sentences where they're already good.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2834640" y="553212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Claude: </a:t>
            </a:r>
            <a:pPr indent="0" marL="0">
              <a:buNone/>
            </a:pPr>
            <a:r>
              <a:rPr lang="en-US" sz="1300" dirty="0">
                <a:solidFill>
                  <a:srgbClr val="5C5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Nuanced editing. Claude is better at touching copy without flattening it.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6537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for Your Small Business  ·  Lesson 1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972800" y="6537960"/>
            <a:ext cx="731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Prompting for Your Small Business</dc:title>
  <dc:subject>PptxGenJS Presentation</dc:subject>
  <dc:creator>Small Business AI Lesson</dc:creator>
  <cp:lastModifiedBy>Small Business AI Lesson</cp:lastModifiedBy>
  <cp:revision>1</cp:revision>
  <dcterms:created xsi:type="dcterms:W3CDTF">2026-04-23T23:00:49Z</dcterms:created>
  <dcterms:modified xsi:type="dcterms:W3CDTF">2026-04-23T23:00:49Z</dcterms:modified>
</cp:coreProperties>
</file>